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3"/>
  </p:notesMasterIdLst>
  <p:sldIdLst>
    <p:sldId id="576" r:id="rId2"/>
  </p:sldIdLst>
  <p:sldSz cx="28803600" cy="43205400"/>
  <p:notesSz cx="6797675" cy="99282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12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238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358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476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5596" algn="l" defTabSz="914238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2714" algn="l" defTabSz="914238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199834" algn="l" defTabSz="914238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6952" algn="l" defTabSz="914238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90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8700"/>
    <a:srgbClr val="C47500"/>
    <a:srgbClr val="D07C00"/>
    <a:srgbClr val="FF9900"/>
    <a:srgbClr val="EF8511"/>
    <a:srgbClr val="B14E0B"/>
    <a:srgbClr val="BC7000"/>
    <a:srgbClr val="FFB547"/>
    <a:srgbClr val="FF9D0D"/>
    <a:srgbClr val="FFA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9877" autoAdjust="0"/>
  </p:normalViewPr>
  <p:slideViewPr>
    <p:cSldViewPr>
      <p:cViewPr>
        <p:scale>
          <a:sx n="33" d="100"/>
          <a:sy n="33" d="100"/>
        </p:scale>
        <p:origin x="1866" y="24"/>
      </p:cViewPr>
      <p:guideLst>
        <p:guide orient="horz" pos="13608"/>
        <p:guide pos="9072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57413" y="744538"/>
            <a:ext cx="24828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E11CD52-C1DC-4EAF-8FE9-D3BB5E76E21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61785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12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2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35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47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596" algn="l" defTabSz="9142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14" algn="l" defTabSz="9142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34" algn="l" defTabSz="9142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52" algn="l" defTabSz="9142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60592" y="13422631"/>
            <a:ext cx="24482425" cy="926020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21179" y="24483062"/>
            <a:ext cx="20161249" cy="11041380"/>
          </a:xfrm>
        </p:spPr>
        <p:txBody>
          <a:bodyPr/>
          <a:lstStyle>
            <a:lvl1pPr marL="0" indent="0" algn="ctr">
              <a:buNone/>
              <a:defRPr/>
            </a:lvl1pPr>
            <a:lvl2pPr marL="457120" indent="0" algn="ctr">
              <a:buNone/>
              <a:defRPr/>
            </a:lvl2pPr>
            <a:lvl3pPr marL="914238" indent="0" algn="ctr">
              <a:buNone/>
              <a:defRPr/>
            </a:lvl3pPr>
            <a:lvl4pPr marL="1371358" indent="0" algn="ctr">
              <a:buNone/>
              <a:defRPr/>
            </a:lvl4pPr>
            <a:lvl5pPr marL="1828476" indent="0" algn="ctr">
              <a:buNone/>
              <a:defRPr/>
            </a:lvl5pPr>
            <a:lvl6pPr marL="2285596" indent="0" algn="ctr">
              <a:buNone/>
              <a:defRPr/>
            </a:lvl6pPr>
            <a:lvl7pPr marL="2742714" indent="0" algn="ctr">
              <a:buNone/>
              <a:defRPr/>
            </a:lvl7pPr>
            <a:lvl8pPr marL="3199834" indent="0" algn="ctr">
              <a:buNone/>
              <a:defRPr/>
            </a:lvl8pPr>
            <a:lvl9pPr marL="3656952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71E41-94B2-4EC5-BFE1-04AE8B97F94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02753-1D10-4462-BC79-741D3FABAE1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74889" y="27763469"/>
            <a:ext cx="24484012" cy="8582027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74889" y="18312770"/>
            <a:ext cx="24484012" cy="9450705"/>
          </a:xfrm>
        </p:spPr>
        <p:txBody>
          <a:bodyPr anchor="b"/>
          <a:lstStyle>
            <a:lvl1pPr marL="0" indent="0">
              <a:buNone/>
              <a:defRPr sz="1900"/>
            </a:lvl1pPr>
            <a:lvl2pPr marL="457120" indent="0">
              <a:buNone/>
              <a:defRPr sz="1800"/>
            </a:lvl2pPr>
            <a:lvl3pPr marL="914238" indent="0">
              <a:buNone/>
              <a:defRPr sz="1700"/>
            </a:lvl3pPr>
            <a:lvl4pPr marL="1371358" indent="0">
              <a:buNone/>
              <a:defRPr sz="1300"/>
            </a:lvl4pPr>
            <a:lvl5pPr marL="1828476" indent="0">
              <a:buNone/>
              <a:defRPr sz="1300"/>
            </a:lvl5pPr>
            <a:lvl6pPr marL="2285596" indent="0">
              <a:buNone/>
              <a:defRPr sz="1300"/>
            </a:lvl6pPr>
            <a:lvl7pPr marL="2742714" indent="0">
              <a:buNone/>
              <a:defRPr sz="1300"/>
            </a:lvl7pPr>
            <a:lvl8pPr marL="3199834" indent="0">
              <a:buNone/>
              <a:defRPr sz="1300"/>
            </a:lvl8pPr>
            <a:lvl9pPr marL="3656952" indent="0">
              <a:buNone/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F7EB2-0D08-4437-85B7-17B49213F8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41453" y="10081260"/>
            <a:ext cx="12884151" cy="28514040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4478004" y="10081260"/>
            <a:ext cx="12884151" cy="28514040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AACA9-61EF-4494-AFA9-3E7DA60ACEB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867" y="1729742"/>
            <a:ext cx="2592387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39866" y="9671687"/>
            <a:ext cx="12726987" cy="40309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0" indent="0">
              <a:buNone/>
              <a:defRPr sz="1900" b="1"/>
            </a:lvl2pPr>
            <a:lvl3pPr marL="914238" indent="0">
              <a:buNone/>
              <a:defRPr sz="1800" b="1"/>
            </a:lvl3pPr>
            <a:lvl4pPr marL="1371358" indent="0">
              <a:buNone/>
              <a:defRPr sz="1700" b="1"/>
            </a:lvl4pPr>
            <a:lvl5pPr marL="1828476" indent="0">
              <a:buNone/>
              <a:defRPr sz="1700" b="1"/>
            </a:lvl5pPr>
            <a:lvl6pPr marL="2285596" indent="0">
              <a:buNone/>
              <a:defRPr sz="1700" b="1"/>
            </a:lvl6pPr>
            <a:lvl7pPr marL="2742714" indent="0">
              <a:buNone/>
              <a:defRPr sz="1700" b="1"/>
            </a:lvl7pPr>
            <a:lvl8pPr marL="3199834" indent="0">
              <a:buNone/>
              <a:defRPr sz="1700" b="1"/>
            </a:lvl8pPr>
            <a:lvl9pPr marL="3656952" indent="0">
              <a:buNone/>
              <a:defRPr sz="17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439866" y="13702666"/>
            <a:ext cx="12726987" cy="24892634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4631992" y="9671687"/>
            <a:ext cx="12731751" cy="40309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0" indent="0">
              <a:buNone/>
              <a:defRPr sz="1900" b="1"/>
            </a:lvl2pPr>
            <a:lvl3pPr marL="914238" indent="0">
              <a:buNone/>
              <a:defRPr sz="1800" b="1"/>
            </a:lvl3pPr>
            <a:lvl4pPr marL="1371358" indent="0">
              <a:buNone/>
              <a:defRPr sz="1700" b="1"/>
            </a:lvl4pPr>
            <a:lvl5pPr marL="1828476" indent="0">
              <a:buNone/>
              <a:defRPr sz="1700" b="1"/>
            </a:lvl5pPr>
            <a:lvl6pPr marL="2285596" indent="0">
              <a:buNone/>
              <a:defRPr sz="1700" b="1"/>
            </a:lvl6pPr>
            <a:lvl7pPr marL="2742714" indent="0">
              <a:buNone/>
              <a:defRPr sz="1700" b="1"/>
            </a:lvl7pPr>
            <a:lvl8pPr marL="3199834" indent="0">
              <a:buNone/>
              <a:defRPr sz="1700" b="1"/>
            </a:lvl8pPr>
            <a:lvl9pPr marL="3656952" indent="0">
              <a:buNone/>
              <a:defRPr sz="17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4631992" y="13702666"/>
            <a:ext cx="12731751" cy="24892634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58592-0B21-490B-B6A7-1795278ED42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350B1-DB59-419B-9B83-0BE9B9B90C7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225E5-BCD6-44AB-91AC-CAB4D13E679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9867" y="1720215"/>
            <a:ext cx="9475787" cy="7320914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261730" y="1720220"/>
            <a:ext cx="16102013" cy="36875085"/>
          </a:xfrm>
        </p:spPr>
        <p:txBody>
          <a:bodyPr/>
          <a:lstStyle>
            <a:lvl1pPr>
              <a:defRPr sz="3100"/>
            </a:lvl1pPr>
            <a:lvl2pPr>
              <a:defRPr sz="2900"/>
            </a:lvl2pPr>
            <a:lvl3pPr>
              <a:defRPr sz="24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439867" y="9041134"/>
            <a:ext cx="9475787" cy="29554172"/>
          </a:xfrm>
        </p:spPr>
        <p:txBody>
          <a:bodyPr/>
          <a:lstStyle>
            <a:lvl1pPr marL="0" indent="0">
              <a:buNone/>
              <a:defRPr sz="1300"/>
            </a:lvl1pPr>
            <a:lvl2pPr marL="457120" indent="0">
              <a:buNone/>
              <a:defRPr sz="1200"/>
            </a:lvl2pPr>
            <a:lvl3pPr marL="914238" indent="0">
              <a:buNone/>
              <a:defRPr sz="1100"/>
            </a:lvl3pPr>
            <a:lvl4pPr marL="1371358" indent="0">
              <a:buNone/>
              <a:defRPr sz="800"/>
            </a:lvl4pPr>
            <a:lvl5pPr marL="1828476" indent="0">
              <a:buNone/>
              <a:defRPr sz="800"/>
            </a:lvl5pPr>
            <a:lvl6pPr marL="2285596" indent="0">
              <a:buNone/>
              <a:defRPr sz="800"/>
            </a:lvl6pPr>
            <a:lvl7pPr marL="2742714" indent="0">
              <a:buNone/>
              <a:defRPr sz="800"/>
            </a:lvl7pPr>
            <a:lvl8pPr marL="3199834" indent="0">
              <a:buNone/>
              <a:defRPr sz="800"/>
            </a:lvl8pPr>
            <a:lvl9pPr marL="3656952" indent="0">
              <a:buNone/>
              <a:defRPr sz="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0979C-EC52-4FF2-92FD-B47202FAE4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645155" y="30243782"/>
            <a:ext cx="17283113" cy="3569972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645155" y="3861435"/>
            <a:ext cx="17283113" cy="25923240"/>
          </a:xfrm>
        </p:spPr>
        <p:txBody>
          <a:bodyPr/>
          <a:lstStyle>
            <a:lvl1pPr marL="0" indent="0">
              <a:buNone/>
              <a:defRPr sz="3100"/>
            </a:lvl1pPr>
            <a:lvl2pPr marL="457120" indent="0">
              <a:buNone/>
              <a:defRPr sz="2900"/>
            </a:lvl2pPr>
            <a:lvl3pPr marL="914238" indent="0">
              <a:buNone/>
              <a:defRPr sz="2400"/>
            </a:lvl3pPr>
            <a:lvl4pPr marL="1371358" indent="0">
              <a:buNone/>
              <a:defRPr sz="1900"/>
            </a:lvl4pPr>
            <a:lvl5pPr marL="1828476" indent="0">
              <a:buNone/>
              <a:defRPr sz="1900"/>
            </a:lvl5pPr>
            <a:lvl6pPr marL="2285596" indent="0">
              <a:buNone/>
              <a:defRPr sz="1900"/>
            </a:lvl6pPr>
            <a:lvl7pPr marL="2742714" indent="0">
              <a:buNone/>
              <a:defRPr sz="1900"/>
            </a:lvl7pPr>
            <a:lvl8pPr marL="3199834" indent="0">
              <a:buNone/>
              <a:defRPr sz="1900"/>
            </a:lvl8pPr>
            <a:lvl9pPr marL="3656952" indent="0">
              <a:buNone/>
              <a:defRPr sz="19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645155" y="33813754"/>
            <a:ext cx="17283113" cy="5071112"/>
          </a:xfrm>
        </p:spPr>
        <p:txBody>
          <a:bodyPr/>
          <a:lstStyle>
            <a:lvl1pPr marL="0" indent="0">
              <a:buNone/>
              <a:defRPr sz="1300"/>
            </a:lvl1pPr>
            <a:lvl2pPr marL="457120" indent="0">
              <a:buNone/>
              <a:defRPr sz="1200"/>
            </a:lvl2pPr>
            <a:lvl3pPr marL="914238" indent="0">
              <a:buNone/>
              <a:defRPr sz="1100"/>
            </a:lvl3pPr>
            <a:lvl4pPr marL="1371358" indent="0">
              <a:buNone/>
              <a:defRPr sz="800"/>
            </a:lvl4pPr>
            <a:lvl5pPr marL="1828476" indent="0">
              <a:buNone/>
              <a:defRPr sz="800"/>
            </a:lvl5pPr>
            <a:lvl6pPr marL="2285596" indent="0">
              <a:buNone/>
              <a:defRPr sz="800"/>
            </a:lvl6pPr>
            <a:lvl7pPr marL="2742714" indent="0">
              <a:buNone/>
              <a:defRPr sz="800"/>
            </a:lvl7pPr>
            <a:lvl8pPr marL="3199834" indent="0">
              <a:buNone/>
              <a:defRPr sz="800"/>
            </a:lvl8pPr>
            <a:lvl9pPr marL="3656952" indent="0">
              <a:buNone/>
              <a:defRPr sz="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F8F99-F31B-420B-96F8-5131F158E4F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92711-1DE1-4E3F-B83D-14D0225DCE5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0881983" y="1729740"/>
            <a:ext cx="6480175" cy="368655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441456" y="1729740"/>
            <a:ext cx="19288125" cy="3686556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57D51-1CD6-4EFD-B3EA-C4C3C28CC8D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1451" y="1729742"/>
            <a:ext cx="25920700" cy="72009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441453" y="10081260"/>
            <a:ext cx="12884151" cy="2851404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4478004" y="10081260"/>
            <a:ext cx="12884151" cy="2851404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A88EA-64F8-4917-92BD-4F9969323AB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0749" y="1730375"/>
            <a:ext cx="25922111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29" tIns="185116" rIns="370229" bIns="1851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0749" y="10080627"/>
            <a:ext cx="25922111" cy="285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29" tIns="185116" rIns="370229" bIns="1851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5591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0749" y="39346191"/>
            <a:ext cx="6719711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29" tIns="185116" rIns="370229" bIns="185116" numCol="1" anchor="t" anchorCtr="0" compatLnSpc="1">
            <a:prstTxWarp prst="textNoShape">
              <a:avLst/>
            </a:prstTxWarp>
          </a:bodyPr>
          <a:lstStyle>
            <a:lvl1pPr>
              <a:defRPr sz="56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591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092" y="39346191"/>
            <a:ext cx="912142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29" tIns="185116" rIns="370229" bIns="185116" numCol="1" anchor="t" anchorCtr="0" compatLnSpc="1">
            <a:prstTxWarp prst="textNoShape">
              <a:avLst/>
            </a:prstTxWarp>
          </a:bodyPr>
          <a:lstStyle>
            <a:lvl1pPr algn="ctr">
              <a:defRPr sz="56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591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3151" y="39346191"/>
            <a:ext cx="6719711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29" tIns="185116" rIns="370229" bIns="185116" numCol="1" anchor="t" anchorCtr="0" compatLnSpc="1">
            <a:prstTxWarp prst="textNoShape">
              <a:avLst/>
            </a:prstTxWarp>
          </a:bodyPr>
          <a:lstStyle>
            <a:lvl1pPr algn="r">
              <a:defRPr sz="5600"/>
            </a:lvl1pPr>
          </a:lstStyle>
          <a:p>
            <a:pPr>
              <a:defRPr/>
            </a:pPr>
            <a:fld id="{D67D28CF-A82D-4A06-975D-E03CD1C980E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txStyles>
    <p:titleStyle>
      <a:lvl1pPr algn="ctr" defTabSz="3701395" rtl="0" eaLnBrk="0" fontAlgn="base" hangingPunct="0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701395" rtl="0" eaLnBrk="0" fontAlgn="base" hangingPunct="0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2pPr>
      <a:lvl3pPr algn="ctr" defTabSz="3701395" rtl="0" eaLnBrk="0" fontAlgn="base" hangingPunct="0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3pPr>
      <a:lvl4pPr algn="ctr" defTabSz="3701395" rtl="0" eaLnBrk="0" fontAlgn="base" hangingPunct="0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4pPr>
      <a:lvl5pPr algn="ctr" defTabSz="3701395" rtl="0" eaLnBrk="0" fontAlgn="base" hangingPunct="0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5pPr>
      <a:lvl6pPr marL="457120" algn="ctr" defTabSz="3701395" rtl="0" fontAlgn="base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6pPr>
      <a:lvl7pPr marL="914238" algn="ctr" defTabSz="3701395" rtl="0" fontAlgn="base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7pPr>
      <a:lvl8pPr marL="1371358" algn="ctr" defTabSz="3701395" rtl="0" fontAlgn="base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8pPr>
      <a:lvl9pPr marL="1828476" algn="ctr" defTabSz="3701395" rtl="0" fontAlgn="base">
        <a:spcBef>
          <a:spcPct val="0"/>
        </a:spcBef>
        <a:spcAft>
          <a:spcPct val="0"/>
        </a:spcAft>
        <a:defRPr sz="17900">
          <a:solidFill>
            <a:schemeClr val="tx2"/>
          </a:solidFill>
          <a:latin typeface="Arial" charset="0"/>
        </a:defRPr>
      </a:lvl9pPr>
    </p:titleStyle>
    <p:bodyStyle>
      <a:lvl1pPr marL="1388818" indent="-1388818" algn="l" defTabSz="3701395" rtl="0" eaLnBrk="0" fontAlgn="base" hangingPunct="0">
        <a:spcBef>
          <a:spcPct val="20000"/>
        </a:spcBef>
        <a:spcAft>
          <a:spcPct val="0"/>
        </a:spcAft>
        <a:buChar char="•"/>
        <a:defRPr sz="13100">
          <a:solidFill>
            <a:schemeClr val="tx1"/>
          </a:solidFill>
          <a:latin typeface="+mn-lt"/>
          <a:ea typeface="+mn-ea"/>
          <a:cs typeface="+mn-cs"/>
        </a:defRPr>
      </a:lvl1pPr>
      <a:lvl2pPr marL="3007780" indent="-1157083" algn="l" defTabSz="3701395" rtl="0" eaLnBrk="0" fontAlgn="base" hangingPunct="0">
        <a:spcBef>
          <a:spcPct val="20000"/>
        </a:spcBef>
        <a:spcAft>
          <a:spcPct val="0"/>
        </a:spcAft>
        <a:buChar char="–"/>
        <a:defRPr sz="11300">
          <a:solidFill>
            <a:schemeClr val="tx1"/>
          </a:solidFill>
          <a:latin typeface="+mn-lt"/>
        </a:defRPr>
      </a:lvl2pPr>
      <a:lvl3pPr marL="4628329" indent="-926936" algn="l" defTabSz="3701395" rtl="0" eaLnBrk="0" fontAlgn="base" hangingPunct="0">
        <a:spcBef>
          <a:spcPct val="20000"/>
        </a:spcBef>
        <a:spcAft>
          <a:spcPct val="0"/>
        </a:spcAft>
        <a:buChar char="•"/>
        <a:defRPr sz="9700">
          <a:solidFill>
            <a:schemeClr val="tx1"/>
          </a:solidFill>
          <a:latin typeface="+mn-lt"/>
        </a:defRPr>
      </a:lvl3pPr>
      <a:lvl4pPr marL="6479027" indent="-925349" algn="l" defTabSz="3701395" rtl="0" eaLnBrk="0" fontAlgn="base" hangingPunct="0">
        <a:spcBef>
          <a:spcPct val="20000"/>
        </a:spcBef>
        <a:spcAft>
          <a:spcPct val="0"/>
        </a:spcAft>
        <a:buChar char="–"/>
        <a:defRPr sz="8000">
          <a:solidFill>
            <a:schemeClr val="tx1"/>
          </a:solidFill>
          <a:latin typeface="+mn-lt"/>
        </a:defRPr>
      </a:lvl4pPr>
      <a:lvl5pPr marL="8329724" indent="-923761" algn="l" defTabSz="3701395" rtl="0" eaLnBrk="0" fontAlgn="base" hangingPunct="0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5pPr>
      <a:lvl6pPr marL="8786843" indent="-923761" algn="l" defTabSz="3701395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6pPr>
      <a:lvl7pPr marL="9243962" indent="-923761" algn="l" defTabSz="3701395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7pPr>
      <a:lvl8pPr marL="9701081" indent="-923761" algn="l" defTabSz="3701395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8pPr>
      <a:lvl9pPr marL="10158200" indent="-923761" algn="l" defTabSz="3701395" rtl="0" fontAlgn="base">
        <a:spcBef>
          <a:spcPct val="20000"/>
        </a:spcBef>
        <a:spcAft>
          <a:spcPct val="0"/>
        </a:spcAft>
        <a:buChar char="»"/>
        <a:defRPr sz="8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0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8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6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4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4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2" algn="l" defTabSz="91423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6B908-9896-3A3F-A6EB-07F12A8B3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rma, Cuadrado&#10;&#10;El contenido generado por IA puede ser incorrecto.">
            <a:extLst>
              <a:ext uri="{FF2B5EF4-FFF2-40B4-BE49-F238E27FC236}">
                <a16:creationId xmlns:a16="http://schemas.microsoft.com/office/drawing/2014/main" id="{A718E2C8-C4F1-A3E9-909C-0526CD65D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80"/>
            <a:ext cx="28803600" cy="431626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BA25329-9E4E-180E-1532-6A4AC7DEA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0" y="42981696"/>
            <a:ext cx="28803600" cy="22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98508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65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765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3815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Diseño predeterminado</vt:lpstr>
      <vt:lpstr>Presentación de PowerPoint</vt:lpstr>
    </vt:vector>
  </TitlesOfParts>
  <Company>Coloplast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Coloplast</dc:creator>
  <cp:lastModifiedBy>Maria Pilar de Moreta</cp:lastModifiedBy>
  <cp:revision>595</cp:revision>
  <dcterms:created xsi:type="dcterms:W3CDTF">2005-11-17T12:09:10Z</dcterms:created>
  <dcterms:modified xsi:type="dcterms:W3CDTF">2026-08-21T06:49:21Z</dcterms:modified>
</cp:coreProperties>
</file>