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"/>
  </p:notesMasterIdLst>
  <p:sldIdLst>
    <p:sldId id="576" r:id="rId2"/>
  </p:sldIdLst>
  <p:sldSz cx="28803600" cy="43205400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12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23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35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476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5596" algn="l" defTabSz="914238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2714" algn="l" defTabSz="914238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199834" algn="l" defTabSz="914238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6952" algn="l" defTabSz="914238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8700"/>
    <a:srgbClr val="C47500"/>
    <a:srgbClr val="D07C00"/>
    <a:srgbClr val="FF9900"/>
    <a:srgbClr val="EF8511"/>
    <a:srgbClr val="B14E0B"/>
    <a:srgbClr val="BC7000"/>
    <a:srgbClr val="FFB547"/>
    <a:srgbClr val="FF9D0D"/>
    <a:srgbClr val="FFA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27F501-B9AB-42A3-A381-A8DB7805CA6F}" v="4" dt="2026-01-28T16:51:52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 autoAdjust="0"/>
    <p:restoredTop sz="99877" autoAdjust="0"/>
  </p:normalViewPr>
  <p:slideViewPr>
    <p:cSldViewPr>
      <p:cViewPr varScale="1">
        <p:scale>
          <a:sx n="10" d="100"/>
          <a:sy n="10" d="100"/>
        </p:scale>
        <p:origin x="2296" y="136"/>
      </p:cViewPr>
      <p:guideLst>
        <p:guide orient="horz" pos="13608"/>
        <p:guide pos="9072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Pilar de Moreta" userId="3935f3965543a43e" providerId="LiveId" clId="{06CFCFFD-EE2D-4D1C-A4CC-876389637BEE}"/>
    <pc:docChg chg="custSel modSld">
      <pc:chgData name="Maria Pilar de Moreta" userId="3935f3965543a43e" providerId="LiveId" clId="{06CFCFFD-EE2D-4D1C-A4CC-876389637BEE}" dt="2026-01-28T16:54:34.235" v="30" actId="732"/>
      <pc:docMkLst>
        <pc:docMk/>
      </pc:docMkLst>
      <pc:sldChg chg="addSp delSp modSp mod">
        <pc:chgData name="Maria Pilar de Moreta" userId="3935f3965543a43e" providerId="LiveId" clId="{06CFCFFD-EE2D-4D1C-A4CC-876389637BEE}" dt="2026-01-28T16:54:34.235" v="30" actId="732"/>
        <pc:sldMkLst>
          <pc:docMk/>
          <pc:sldMk cId="4163976470" sldId="578"/>
        </pc:sldMkLst>
        <pc:spChg chg="add del mod">
          <ac:chgData name="Maria Pilar de Moreta" userId="3935f3965543a43e" providerId="LiveId" clId="{06CFCFFD-EE2D-4D1C-A4CC-876389637BEE}" dt="2026-01-28T16:51:35.114" v="13"/>
          <ac:spMkLst>
            <pc:docMk/>
            <pc:sldMk cId="4163976470" sldId="578"/>
            <ac:spMk id="4" creationId="{94675253-033B-62AB-0C75-C6918F38A87E}"/>
          </ac:spMkLst>
        </pc:spChg>
        <pc:picChg chg="mod">
          <ac:chgData name="Maria Pilar de Moreta" userId="3935f3965543a43e" providerId="LiveId" clId="{06CFCFFD-EE2D-4D1C-A4CC-876389637BEE}" dt="2026-01-28T16:50:58.614" v="6" actId="1076"/>
          <ac:picMkLst>
            <pc:docMk/>
            <pc:sldMk cId="4163976470" sldId="578"/>
            <ac:picMk id="2" creationId="{E66DE570-9215-F38B-C40B-7FC2CF57C177}"/>
          </ac:picMkLst>
        </pc:picChg>
        <pc:picChg chg="add mod modCrop">
          <ac:chgData name="Maria Pilar de Moreta" userId="3935f3965543a43e" providerId="LiveId" clId="{06CFCFFD-EE2D-4D1C-A4CC-876389637BEE}" dt="2026-01-28T16:54:34.235" v="30" actId="732"/>
          <ac:picMkLst>
            <pc:docMk/>
            <pc:sldMk cId="4163976470" sldId="578"/>
            <ac:picMk id="3" creationId="{E2672431-972E-F6F9-BF83-36B17C037DC8}"/>
          </ac:picMkLst>
        </pc:picChg>
        <pc:picChg chg="add">
          <ac:chgData name="Maria Pilar de Moreta" userId="3935f3965543a43e" providerId="LiveId" clId="{06CFCFFD-EE2D-4D1C-A4CC-876389637BEE}" dt="2026-01-28T16:51:37.005" v="14"/>
          <ac:picMkLst>
            <pc:docMk/>
            <pc:sldMk cId="4163976470" sldId="578"/>
            <ac:picMk id="5" creationId="{C28D708E-15A8-86AB-01BE-40CE9744316E}"/>
          </ac:picMkLst>
        </pc:picChg>
        <pc:picChg chg="add mod ord modCrop">
          <ac:chgData name="Maria Pilar de Moreta" userId="3935f3965543a43e" providerId="LiveId" clId="{06CFCFFD-EE2D-4D1C-A4CC-876389637BEE}" dt="2026-01-28T16:53:47.775" v="28" actId="167"/>
          <ac:picMkLst>
            <pc:docMk/>
            <pc:sldMk cId="4163976470" sldId="578"/>
            <ac:picMk id="7" creationId="{7B58E30B-5139-EE93-D9E2-3C2FB66079AF}"/>
          </ac:picMkLst>
        </pc:picChg>
        <pc:picChg chg="del mod">
          <ac:chgData name="Maria Pilar de Moreta" userId="3935f3965543a43e" providerId="LiveId" clId="{06CFCFFD-EE2D-4D1C-A4CC-876389637BEE}" dt="2026-01-28T16:49:40.885" v="1" actId="478"/>
          <ac:picMkLst>
            <pc:docMk/>
            <pc:sldMk cId="4163976470" sldId="578"/>
            <ac:picMk id="13" creationId="{18F2D78A-9C30-E7A2-2CBC-877F244E48D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57413" y="744538"/>
            <a:ext cx="24828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11CD52-C1DC-4EAF-8FE9-D3BB5E76E2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6178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12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2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35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47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5596" algn="l" defTabSz="91423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14" algn="l" defTabSz="91423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34" algn="l" defTabSz="91423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52" algn="l" defTabSz="91423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60592" y="13422631"/>
            <a:ext cx="24482425" cy="926020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21179" y="24483062"/>
            <a:ext cx="20161249" cy="11041380"/>
          </a:xfrm>
        </p:spPr>
        <p:txBody>
          <a:bodyPr/>
          <a:lstStyle>
            <a:lvl1pPr marL="0" indent="0" algn="ctr">
              <a:buNone/>
              <a:defRPr/>
            </a:lvl1pPr>
            <a:lvl2pPr marL="457120" indent="0" algn="ctr">
              <a:buNone/>
              <a:defRPr/>
            </a:lvl2pPr>
            <a:lvl3pPr marL="914238" indent="0" algn="ctr">
              <a:buNone/>
              <a:defRPr/>
            </a:lvl3pPr>
            <a:lvl4pPr marL="1371358" indent="0" algn="ctr">
              <a:buNone/>
              <a:defRPr/>
            </a:lvl4pPr>
            <a:lvl5pPr marL="1828476" indent="0" algn="ctr">
              <a:buNone/>
              <a:defRPr/>
            </a:lvl5pPr>
            <a:lvl6pPr marL="2285596" indent="0" algn="ctr">
              <a:buNone/>
              <a:defRPr/>
            </a:lvl6pPr>
            <a:lvl7pPr marL="2742714" indent="0" algn="ctr">
              <a:buNone/>
              <a:defRPr/>
            </a:lvl7pPr>
            <a:lvl8pPr marL="3199834" indent="0" algn="ctr">
              <a:buNone/>
              <a:defRPr/>
            </a:lvl8pPr>
            <a:lvl9pPr marL="3656952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71E41-94B2-4EC5-BFE1-04AE8B97F9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92711-1DE1-4E3F-B83D-14D0225DCE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0881983" y="1729740"/>
            <a:ext cx="6480175" cy="368655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41456" y="1729740"/>
            <a:ext cx="19288125" cy="3686556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57D51-1CD6-4EFD-B3EA-C4C3C28CC8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1451" y="1729742"/>
            <a:ext cx="25920700" cy="72009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441453" y="10081260"/>
            <a:ext cx="12884151" cy="2851404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4478004" y="10081260"/>
            <a:ext cx="12884151" cy="2851404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A88EA-64F8-4917-92BD-4F9969323AB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02753-1D10-4462-BC79-741D3FABAE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74889" y="27763469"/>
            <a:ext cx="24484012" cy="8582027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74889" y="18312770"/>
            <a:ext cx="24484012" cy="9450705"/>
          </a:xfrm>
        </p:spPr>
        <p:txBody>
          <a:bodyPr anchor="b"/>
          <a:lstStyle>
            <a:lvl1pPr marL="0" indent="0">
              <a:buNone/>
              <a:defRPr sz="1900"/>
            </a:lvl1pPr>
            <a:lvl2pPr marL="457120" indent="0">
              <a:buNone/>
              <a:defRPr sz="1800"/>
            </a:lvl2pPr>
            <a:lvl3pPr marL="914238" indent="0">
              <a:buNone/>
              <a:defRPr sz="1700"/>
            </a:lvl3pPr>
            <a:lvl4pPr marL="1371358" indent="0">
              <a:buNone/>
              <a:defRPr sz="1300"/>
            </a:lvl4pPr>
            <a:lvl5pPr marL="1828476" indent="0">
              <a:buNone/>
              <a:defRPr sz="1300"/>
            </a:lvl5pPr>
            <a:lvl6pPr marL="2285596" indent="0">
              <a:buNone/>
              <a:defRPr sz="1300"/>
            </a:lvl6pPr>
            <a:lvl7pPr marL="2742714" indent="0">
              <a:buNone/>
              <a:defRPr sz="1300"/>
            </a:lvl7pPr>
            <a:lvl8pPr marL="3199834" indent="0">
              <a:buNone/>
              <a:defRPr sz="1300"/>
            </a:lvl8pPr>
            <a:lvl9pPr marL="3656952" indent="0">
              <a:buNone/>
              <a:defRPr sz="1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F7EB2-0D08-4437-85B7-17B49213F8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41453" y="10081260"/>
            <a:ext cx="12884151" cy="28514040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4478004" y="10081260"/>
            <a:ext cx="12884151" cy="28514040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AACA9-61EF-4494-AFA9-3E7DA60ACEB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9867" y="1729742"/>
            <a:ext cx="2592387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39866" y="9671687"/>
            <a:ext cx="12726987" cy="40309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0" indent="0">
              <a:buNone/>
              <a:defRPr sz="1900" b="1"/>
            </a:lvl2pPr>
            <a:lvl3pPr marL="914238" indent="0">
              <a:buNone/>
              <a:defRPr sz="1800" b="1"/>
            </a:lvl3pPr>
            <a:lvl4pPr marL="1371358" indent="0">
              <a:buNone/>
              <a:defRPr sz="1700" b="1"/>
            </a:lvl4pPr>
            <a:lvl5pPr marL="1828476" indent="0">
              <a:buNone/>
              <a:defRPr sz="1700" b="1"/>
            </a:lvl5pPr>
            <a:lvl6pPr marL="2285596" indent="0">
              <a:buNone/>
              <a:defRPr sz="1700" b="1"/>
            </a:lvl6pPr>
            <a:lvl7pPr marL="2742714" indent="0">
              <a:buNone/>
              <a:defRPr sz="1700" b="1"/>
            </a:lvl7pPr>
            <a:lvl8pPr marL="3199834" indent="0">
              <a:buNone/>
              <a:defRPr sz="1700" b="1"/>
            </a:lvl8pPr>
            <a:lvl9pPr marL="3656952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439866" y="13702666"/>
            <a:ext cx="12726987" cy="24892634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4631992" y="9671687"/>
            <a:ext cx="12731751" cy="40309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0" indent="0">
              <a:buNone/>
              <a:defRPr sz="1900" b="1"/>
            </a:lvl2pPr>
            <a:lvl3pPr marL="914238" indent="0">
              <a:buNone/>
              <a:defRPr sz="1800" b="1"/>
            </a:lvl3pPr>
            <a:lvl4pPr marL="1371358" indent="0">
              <a:buNone/>
              <a:defRPr sz="1700" b="1"/>
            </a:lvl4pPr>
            <a:lvl5pPr marL="1828476" indent="0">
              <a:buNone/>
              <a:defRPr sz="1700" b="1"/>
            </a:lvl5pPr>
            <a:lvl6pPr marL="2285596" indent="0">
              <a:buNone/>
              <a:defRPr sz="1700" b="1"/>
            </a:lvl6pPr>
            <a:lvl7pPr marL="2742714" indent="0">
              <a:buNone/>
              <a:defRPr sz="1700" b="1"/>
            </a:lvl7pPr>
            <a:lvl8pPr marL="3199834" indent="0">
              <a:buNone/>
              <a:defRPr sz="1700" b="1"/>
            </a:lvl8pPr>
            <a:lvl9pPr marL="3656952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4631992" y="13702666"/>
            <a:ext cx="12731751" cy="24892634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58592-0B21-490B-B6A7-1795278ED42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350B1-DB59-419B-9B83-0BE9B9B90C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25E5-BCD6-44AB-91AC-CAB4D13E67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9867" y="1720215"/>
            <a:ext cx="9475787" cy="732091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261730" y="1720220"/>
            <a:ext cx="16102013" cy="36875085"/>
          </a:xfrm>
        </p:spPr>
        <p:txBody>
          <a:bodyPr/>
          <a:lstStyle>
            <a:lvl1pPr>
              <a:defRPr sz="3100"/>
            </a:lvl1pPr>
            <a:lvl2pPr>
              <a:defRPr sz="2900"/>
            </a:lvl2pPr>
            <a:lvl3pPr>
              <a:defRPr sz="24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39867" y="9041134"/>
            <a:ext cx="9475787" cy="29554172"/>
          </a:xfrm>
        </p:spPr>
        <p:txBody>
          <a:bodyPr/>
          <a:lstStyle>
            <a:lvl1pPr marL="0" indent="0">
              <a:buNone/>
              <a:defRPr sz="1300"/>
            </a:lvl1pPr>
            <a:lvl2pPr marL="457120" indent="0">
              <a:buNone/>
              <a:defRPr sz="1200"/>
            </a:lvl2pPr>
            <a:lvl3pPr marL="914238" indent="0">
              <a:buNone/>
              <a:defRPr sz="1100"/>
            </a:lvl3pPr>
            <a:lvl4pPr marL="1371358" indent="0">
              <a:buNone/>
              <a:defRPr sz="800"/>
            </a:lvl4pPr>
            <a:lvl5pPr marL="1828476" indent="0">
              <a:buNone/>
              <a:defRPr sz="800"/>
            </a:lvl5pPr>
            <a:lvl6pPr marL="2285596" indent="0">
              <a:buNone/>
              <a:defRPr sz="800"/>
            </a:lvl6pPr>
            <a:lvl7pPr marL="2742714" indent="0">
              <a:buNone/>
              <a:defRPr sz="800"/>
            </a:lvl7pPr>
            <a:lvl8pPr marL="3199834" indent="0">
              <a:buNone/>
              <a:defRPr sz="800"/>
            </a:lvl8pPr>
            <a:lvl9pPr marL="3656952" indent="0">
              <a:buNone/>
              <a:defRPr sz="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0979C-EC52-4FF2-92FD-B47202FAE45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45155" y="30243782"/>
            <a:ext cx="17283113" cy="356997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45155" y="3861435"/>
            <a:ext cx="17283113" cy="25923240"/>
          </a:xfrm>
        </p:spPr>
        <p:txBody>
          <a:bodyPr/>
          <a:lstStyle>
            <a:lvl1pPr marL="0" indent="0">
              <a:buNone/>
              <a:defRPr sz="3100"/>
            </a:lvl1pPr>
            <a:lvl2pPr marL="457120" indent="0">
              <a:buNone/>
              <a:defRPr sz="2900"/>
            </a:lvl2pPr>
            <a:lvl3pPr marL="914238" indent="0">
              <a:buNone/>
              <a:defRPr sz="2400"/>
            </a:lvl3pPr>
            <a:lvl4pPr marL="1371358" indent="0">
              <a:buNone/>
              <a:defRPr sz="1900"/>
            </a:lvl4pPr>
            <a:lvl5pPr marL="1828476" indent="0">
              <a:buNone/>
              <a:defRPr sz="1900"/>
            </a:lvl5pPr>
            <a:lvl6pPr marL="2285596" indent="0">
              <a:buNone/>
              <a:defRPr sz="1900"/>
            </a:lvl6pPr>
            <a:lvl7pPr marL="2742714" indent="0">
              <a:buNone/>
              <a:defRPr sz="1900"/>
            </a:lvl7pPr>
            <a:lvl8pPr marL="3199834" indent="0">
              <a:buNone/>
              <a:defRPr sz="1900"/>
            </a:lvl8pPr>
            <a:lvl9pPr marL="3656952" indent="0">
              <a:buNone/>
              <a:defRPr sz="19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645155" y="33813754"/>
            <a:ext cx="17283113" cy="5071112"/>
          </a:xfrm>
        </p:spPr>
        <p:txBody>
          <a:bodyPr/>
          <a:lstStyle>
            <a:lvl1pPr marL="0" indent="0">
              <a:buNone/>
              <a:defRPr sz="1300"/>
            </a:lvl1pPr>
            <a:lvl2pPr marL="457120" indent="0">
              <a:buNone/>
              <a:defRPr sz="1200"/>
            </a:lvl2pPr>
            <a:lvl3pPr marL="914238" indent="0">
              <a:buNone/>
              <a:defRPr sz="1100"/>
            </a:lvl3pPr>
            <a:lvl4pPr marL="1371358" indent="0">
              <a:buNone/>
              <a:defRPr sz="800"/>
            </a:lvl4pPr>
            <a:lvl5pPr marL="1828476" indent="0">
              <a:buNone/>
              <a:defRPr sz="800"/>
            </a:lvl5pPr>
            <a:lvl6pPr marL="2285596" indent="0">
              <a:buNone/>
              <a:defRPr sz="800"/>
            </a:lvl6pPr>
            <a:lvl7pPr marL="2742714" indent="0">
              <a:buNone/>
              <a:defRPr sz="800"/>
            </a:lvl7pPr>
            <a:lvl8pPr marL="3199834" indent="0">
              <a:buNone/>
              <a:defRPr sz="800"/>
            </a:lvl8pPr>
            <a:lvl9pPr marL="3656952" indent="0">
              <a:buNone/>
              <a:defRPr sz="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F8F99-F31B-420B-96F8-5131F158E4F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0749" y="1730375"/>
            <a:ext cx="25922111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0229" tIns="185116" rIns="370229" bIns="185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0749" y="10080627"/>
            <a:ext cx="25922111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0229" tIns="185116" rIns="370229" bIns="185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559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0749" y="39346191"/>
            <a:ext cx="6719711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229" tIns="185116" rIns="370229" bIns="185116" numCol="1" anchor="t" anchorCtr="0" compatLnSpc="1">
            <a:prstTxWarp prst="textNoShape">
              <a:avLst/>
            </a:prstTxWarp>
          </a:bodyPr>
          <a:lstStyle>
            <a:lvl1pPr>
              <a:defRPr sz="56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59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41092" y="39346191"/>
            <a:ext cx="9121423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229" tIns="185116" rIns="370229" bIns="185116" numCol="1" anchor="t" anchorCtr="0" compatLnSpc="1">
            <a:prstTxWarp prst="textNoShape">
              <a:avLst/>
            </a:prstTxWarp>
          </a:bodyPr>
          <a:lstStyle>
            <a:lvl1pPr algn="ctr">
              <a:defRPr sz="56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59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643151" y="39346191"/>
            <a:ext cx="6719711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229" tIns="185116" rIns="370229" bIns="185116" numCol="1" anchor="t" anchorCtr="0" compatLnSpc="1">
            <a:prstTxWarp prst="textNoShape">
              <a:avLst/>
            </a:prstTxWarp>
          </a:bodyPr>
          <a:lstStyle>
            <a:lvl1pPr algn="r">
              <a:defRPr sz="5600"/>
            </a:lvl1pPr>
          </a:lstStyle>
          <a:p>
            <a:pPr>
              <a:defRPr/>
            </a:pPr>
            <a:fld id="{D67D28CF-A82D-4A06-975D-E03CD1C980E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xStyles>
    <p:titleStyle>
      <a:lvl1pPr algn="ctr" defTabSz="3701395" rtl="0" eaLnBrk="0" fontAlgn="base" hangingPunct="0">
        <a:spcBef>
          <a:spcPct val="0"/>
        </a:spcBef>
        <a:spcAft>
          <a:spcPct val="0"/>
        </a:spcAft>
        <a:defRPr sz="17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01395" rtl="0" eaLnBrk="0" fontAlgn="base" hangingPunct="0">
        <a:spcBef>
          <a:spcPct val="0"/>
        </a:spcBef>
        <a:spcAft>
          <a:spcPct val="0"/>
        </a:spcAft>
        <a:defRPr sz="17900">
          <a:solidFill>
            <a:schemeClr val="tx2"/>
          </a:solidFill>
          <a:latin typeface="Arial" charset="0"/>
        </a:defRPr>
      </a:lvl2pPr>
      <a:lvl3pPr algn="ctr" defTabSz="3701395" rtl="0" eaLnBrk="0" fontAlgn="base" hangingPunct="0">
        <a:spcBef>
          <a:spcPct val="0"/>
        </a:spcBef>
        <a:spcAft>
          <a:spcPct val="0"/>
        </a:spcAft>
        <a:defRPr sz="17900">
          <a:solidFill>
            <a:schemeClr val="tx2"/>
          </a:solidFill>
          <a:latin typeface="Arial" charset="0"/>
        </a:defRPr>
      </a:lvl3pPr>
      <a:lvl4pPr algn="ctr" defTabSz="3701395" rtl="0" eaLnBrk="0" fontAlgn="base" hangingPunct="0">
        <a:spcBef>
          <a:spcPct val="0"/>
        </a:spcBef>
        <a:spcAft>
          <a:spcPct val="0"/>
        </a:spcAft>
        <a:defRPr sz="17900">
          <a:solidFill>
            <a:schemeClr val="tx2"/>
          </a:solidFill>
          <a:latin typeface="Arial" charset="0"/>
        </a:defRPr>
      </a:lvl4pPr>
      <a:lvl5pPr algn="ctr" defTabSz="3701395" rtl="0" eaLnBrk="0" fontAlgn="base" hangingPunct="0">
        <a:spcBef>
          <a:spcPct val="0"/>
        </a:spcBef>
        <a:spcAft>
          <a:spcPct val="0"/>
        </a:spcAft>
        <a:defRPr sz="17900">
          <a:solidFill>
            <a:schemeClr val="tx2"/>
          </a:solidFill>
          <a:latin typeface="Arial" charset="0"/>
        </a:defRPr>
      </a:lvl5pPr>
      <a:lvl6pPr marL="457120" algn="ctr" defTabSz="3701395" rtl="0" fontAlgn="base">
        <a:spcBef>
          <a:spcPct val="0"/>
        </a:spcBef>
        <a:spcAft>
          <a:spcPct val="0"/>
        </a:spcAft>
        <a:defRPr sz="17900">
          <a:solidFill>
            <a:schemeClr val="tx2"/>
          </a:solidFill>
          <a:latin typeface="Arial" charset="0"/>
        </a:defRPr>
      </a:lvl6pPr>
      <a:lvl7pPr marL="914238" algn="ctr" defTabSz="3701395" rtl="0" fontAlgn="base">
        <a:spcBef>
          <a:spcPct val="0"/>
        </a:spcBef>
        <a:spcAft>
          <a:spcPct val="0"/>
        </a:spcAft>
        <a:defRPr sz="17900">
          <a:solidFill>
            <a:schemeClr val="tx2"/>
          </a:solidFill>
          <a:latin typeface="Arial" charset="0"/>
        </a:defRPr>
      </a:lvl7pPr>
      <a:lvl8pPr marL="1371358" algn="ctr" defTabSz="3701395" rtl="0" fontAlgn="base">
        <a:spcBef>
          <a:spcPct val="0"/>
        </a:spcBef>
        <a:spcAft>
          <a:spcPct val="0"/>
        </a:spcAft>
        <a:defRPr sz="17900">
          <a:solidFill>
            <a:schemeClr val="tx2"/>
          </a:solidFill>
          <a:latin typeface="Arial" charset="0"/>
        </a:defRPr>
      </a:lvl8pPr>
      <a:lvl9pPr marL="1828476" algn="ctr" defTabSz="3701395" rtl="0" fontAlgn="base">
        <a:spcBef>
          <a:spcPct val="0"/>
        </a:spcBef>
        <a:spcAft>
          <a:spcPct val="0"/>
        </a:spcAft>
        <a:defRPr sz="17900">
          <a:solidFill>
            <a:schemeClr val="tx2"/>
          </a:solidFill>
          <a:latin typeface="Arial" charset="0"/>
        </a:defRPr>
      </a:lvl9pPr>
    </p:titleStyle>
    <p:bodyStyle>
      <a:lvl1pPr marL="1388818" indent="-1388818" algn="l" defTabSz="3701395" rtl="0" eaLnBrk="0" fontAlgn="base" hangingPunct="0">
        <a:spcBef>
          <a:spcPct val="20000"/>
        </a:spcBef>
        <a:spcAft>
          <a:spcPct val="0"/>
        </a:spcAft>
        <a:buChar char="•"/>
        <a:defRPr sz="13100">
          <a:solidFill>
            <a:schemeClr val="tx1"/>
          </a:solidFill>
          <a:latin typeface="+mn-lt"/>
          <a:ea typeface="+mn-ea"/>
          <a:cs typeface="+mn-cs"/>
        </a:defRPr>
      </a:lvl1pPr>
      <a:lvl2pPr marL="3007780" indent="-1157083" algn="l" defTabSz="3701395" rtl="0" eaLnBrk="0" fontAlgn="base" hangingPunct="0">
        <a:spcBef>
          <a:spcPct val="20000"/>
        </a:spcBef>
        <a:spcAft>
          <a:spcPct val="0"/>
        </a:spcAft>
        <a:buChar char="–"/>
        <a:defRPr sz="11300">
          <a:solidFill>
            <a:schemeClr val="tx1"/>
          </a:solidFill>
          <a:latin typeface="+mn-lt"/>
        </a:defRPr>
      </a:lvl2pPr>
      <a:lvl3pPr marL="4628329" indent="-926936" algn="l" defTabSz="3701395" rtl="0" eaLnBrk="0" fontAlgn="base" hangingPunct="0">
        <a:spcBef>
          <a:spcPct val="20000"/>
        </a:spcBef>
        <a:spcAft>
          <a:spcPct val="0"/>
        </a:spcAft>
        <a:buChar char="•"/>
        <a:defRPr sz="9700">
          <a:solidFill>
            <a:schemeClr val="tx1"/>
          </a:solidFill>
          <a:latin typeface="+mn-lt"/>
        </a:defRPr>
      </a:lvl3pPr>
      <a:lvl4pPr marL="6479027" indent="-925349" algn="l" defTabSz="3701395" rtl="0" eaLnBrk="0" fontAlgn="base" hangingPunct="0">
        <a:spcBef>
          <a:spcPct val="20000"/>
        </a:spcBef>
        <a:spcAft>
          <a:spcPct val="0"/>
        </a:spcAft>
        <a:buChar char="–"/>
        <a:defRPr sz="8000">
          <a:solidFill>
            <a:schemeClr val="tx1"/>
          </a:solidFill>
          <a:latin typeface="+mn-lt"/>
        </a:defRPr>
      </a:lvl4pPr>
      <a:lvl5pPr marL="8329724" indent="-923761" algn="l" defTabSz="3701395" rtl="0" eaLnBrk="0" fontAlgn="base" hangingPunct="0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5pPr>
      <a:lvl6pPr marL="8786843" indent="-923761" algn="l" defTabSz="3701395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6pPr>
      <a:lvl7pPr marL="9243962" indent="-923761" algn="l" defTabSz="3701395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7pPr>
      <a:lvl8pPr marL="9701081" indent="-923761" algn="l" defTabSz="3701395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8pPr>
      <a:lvl9pPr marL="10158200" indent="-923761" algn="l" defTabSz="3701395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2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0" algn="l" defTabSz="9142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8" algn="l" defTabSz="9142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6" algn="l" defTabSz="9142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4" algn="l" defTabSz="9142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4" algn="l" defTabSz="9142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2" algn="l" defTabSz="9142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6B908-9896-3A3F-A6EB-07F12A8B3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Cuadrado&#10;&#10;El contenido generado por IA puede ser incorrecto.">
            <a:extLst>
              <a:ext uri="{FF2B5EF4-FFF2-40B4-BE49-F238E27FC236}">
                <a16:creationId xmlns:a16="http://schemas.microsoft.com/office/drawing/2014/main" id="{0027B1BF-9727-28B2-AD4C-0E31CE69DF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03600" cy="43205400"/>
          </a:xfrm>
          <a:prstGeom prst="rect">
            <a:avLst/>
          </a:prstGeom>
        </p:spPr>
      </p:pic>
      <p:pic>
        <p:nvPicPr>
          <p:cNvPr id="5" name="Imagen 4" descr="Imagen que contiene Cuadrado&#10;&#10;El contenido generado por IA puede ser incorrecto.">
            <a:extLst>
              <a:ext uri="{FF2B5EF4-FFF2-40B4-BE49-F238E27FC236}">
                <a16:creationId xmlns:a16="http://schemas.microsoft.com/office/drawing/2014/main" id="{9BF14F54-8FB9-FDF2-29CD-8AB5D4CD0F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03600" cy="43205400"/>
          </a:xfrm>
          <a:prstGeom prst="rect">
            <a:avLst/>
          </a:prstGeom>
        </p:spPr>
      </p:pic>
      <p:pic>
        <p:nvPicPr>
          <p:cNvPr id="7" name="Imagen 6" descr="Forma, Cuadrado&#10;&#10;El contenido generado por IA puede ser incorrecto.">
            <a:extLst>
              <a:ext uri="{FF2B5EF4-FFF2-40B4-BE49-F238E27FC236}">
                <a16:creationId xmlns:a16="http://schemas.microsoft.com/office/drawing/2014/main" id="{A718E2C8-C4F1-A3E9-909C-0526CD65DF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03600" cy="432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098508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65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65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3727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Diseño predeterminado</vt:lpstr>
      <vt:lpstr>Presentación de PowerPoint</vt:lpstr>
    </vt:vector>
  </TitlesOfParts>
  <Company>Coloplast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Coloplast</dc:creator>
  <cp:lastModifiedBy>OJEDA LOPEZ, IVAN</cp:lastModifiedBy>
  <cp:revision>594</cp:revision>
  <dcterms:created xsi:type="dcterms:W3CDTF">2005-11-17T12:09:10Z</dcterms:created>
  <dcterms:modified xsi:type="dcterms:W3CDTF">2026-02-02T20:41:14Z</dcterms:modified>
</cp:coreProperties>
</file>